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Посмотрите, </a:t>
            </a:r>
            <a:br>
              <a:rPr lang="ru-RU" sz="9600" dirty="0" smtClean="0"/>
            </a:br>
            <a:r>
              <a:rPr lang="ru-RU" sz="9600" dirty="0" smtClean="0"/>
              <a:t>вот какие мы…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9506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556792"/>
            <a:ext cx="3096345" cy="232225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21" y="1556793"/>
            <a:ext cx="3168352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05064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09600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Семейный конкурс «Папа, мама, я- спортивная семья»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7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3240360" cy="243027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</a:t>
            </a:r>
            <a:r>
              <a:rPr lang="ru-RU" dirty="0" smtClean="0"/>
              <a:t>асленица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3271912" cy="2453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75" y="3789040"/>
            <a:ext cx="3784772" cy="28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6932"/>
            <a:ext cx="3312368" cy="2484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Великая пасха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49949"/>
            <a:ext cx="3312368" cy="2484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9" y="4077072"/>
            <a:ext cx="3384376" cy="253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79" y="4091104"/>
            <a:ext cx="3419529" cy="25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061330"/>
            <a:ext cx="3060881" cy="229566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Экскурсия в краеведческий музей города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87" y="1052736"/>
            <a:ext cx="2880321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18511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888432" cy="291632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530"/>
            <a:ext cx="3888432" cy="2916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17103"/>
            <a:ext cx="4104456" cy="3078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92" y="3395689"/>
            <a:ext cx="2952327" cy="30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251200" cy="2438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Угадай професси</a:t>
            </a:r>
            <a:r>
              <a:rPr lang="ru-RU" dirty="0"/>
              <a:t>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52" y="1556792"/>
            <a:ext cx="32512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1088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52" y="414908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72572"/>
            <a:ext cx="2496601" cy="18724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 детских рисунков «Мы помним, мы чтим»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25086"/>
            <a:ext cx="2688299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25086"/>
            <a:ext cx="2714756" cy="2036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2592288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18" y="4149080"/>
            <a:ext cx="2592288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149080"/>
            <a:ext cx="2572478" cy="192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5" y="1484784"/>
            <a:ext cx="3251200" cy="2438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Беседы о Великой Отечественной Войне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95612"/>
            <a:ext cx="3288365" cy="2466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6768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06" y="4067166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28918"/>
            <a:ext cx="3384376" cy="253828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Спортивные игры «Защитники»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11" y="1456910"/>
            <a:ext cx="3384376" cy="2538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39208"/>
            <a:ext cx="3456384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077072"/>
            <a:ext cx="3440631" cy="258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7"/>
            <a:ext cx="1728192" cy="230425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Птичий домик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2" y="1340768"/>
            <a:ext cx="1782197" cy="2376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03" y="1311908"/>
            <a:ext cx="1800200" cy="2400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268760"/>
            <a:ext cx="1872208" cy="24962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0" y="3861048"/>
            <a:ext cx="1674186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3783002"/>
            <a:ext cx="4104456" cy="28731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888642"/>
            <a:ext cx="2067694" cy="27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96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384376" cy="253828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 «</a:t>
            </a:r>
            <a:r>
              <a:rPr lang="ru-RU" dirty="0" err="1" smtClean="0"/>
              <a:t>Санитарочки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56072"/>
            <a:ext cx="3513100" cy="2634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2" y="4293096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08" y="4184578"/>
            <a:ext cx="3425800" cy="25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3251200" cy="2438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Государственные символы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79776"/>
            <a:ext cx="32512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94" y="4190012"/>
            <a:ext cx="330299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624736" cy="49685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Знакомство с инспектором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3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3251200" cy="2438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Знай и выполняй правила дорожного движения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57" y="1590732"/>
            <a:ext cx="32512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9" y="4221088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24" y="422167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251200" cy="2438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Светофор наш друг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1" y="1556792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9080"/>
            <a:ext cx="325120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89" y="4083497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94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Выставка рисунков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537012" cy="47160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600400" cy="48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50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251200" cy="2438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Возложение цветов к памятнику воинам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49" y="1340768"/>
            <a:ext cx="32512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35871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032448" cy="30243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79" y="3502853"/>
            <a:ext cx="3923274" cy="29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251200" cy="2438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Пусть всегда будет мир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32512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48" y="4077072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251200" cy="2438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Фестиваль «Гармония движения»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07" y="1412776"/>
            <a:ext cx="32512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6" y="4065321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3"/>
            <a:ext cx="2664296" cy="199822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Открытое занятие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1507863"/>
            <a:ext cx="2736304" cy="2052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69556"/>
            <a:ext cx="2695848" cy="2021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87062"/>
            <a:ext cx="3480387" cy="2610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64" y="3987062"/>
            <a:ext cx="3415929" cy="25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4" y="1412776"/>
            <a:ext cx="3251200" cy="2438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Экскурсия в музей боевой славы города Армянск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2714756" cy="2036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5" y="3995192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42" y="3448843"/>
            <a:ext cx="2317810" cy="309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5400" dirty="0" smtClean="0"/>
          </a:p>
          <a:p>
            <a:pPr marL="0" indent="0" algn="ctr">
              <a:buNone/>
            </a:pPr>
            <a:r>
              <a:rPr lang="ru-RU" sz="9600" dirty="0" smtClean="0"/>
              <a:t>Спасибо за внимание!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7"/>
            <a:ext cx="1872208" cy="23042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Новогодняя игрушка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1800200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1782198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12775"/>
            <a:ext cx="1872208" cy="2376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13043"/>
            <a:ext cx="1980220" cy="26402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61048"/>
            <a:ext cx="3888432" cy="2723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894511"/>
            <a:ext cx="2013688" cy="26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7043"/>
            <a:ext cx="2649326" cy="21567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Показываем кукольный театр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40766"/>
            <a:ext cx="2376264" cy="2200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40766"/>
            <a:ext cx="2963513" cy="2222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4" y="3764402"/>
            <a:ext cx="3816424" cy="2862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44349"/>
            <a:ext cx="4184701" cy="26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600400" cy="27003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Музей прикладного искусства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68760"/>
            <a:ext cx="3594094" cy="2695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77072"/>
            <a:ext cx="3839246" cy="25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07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6" y="1412776"/>
            <a:ext cx="3157677" cy="23682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Экскурсии в музей детского сада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57" y="1412776"/>
            <a:ext cx="3168353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5" y="4041068"/>
            <a:ext cx="3240360" cy="2430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02" y="3963398"/>
            <a:ext cx="3495669" cy="26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2952328" cy="221424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Знакомство с улицей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87090"/>
            <a:ext cx="3031943" cy="2273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1367"/>
            <a:ext cx="2964765" cy="2223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4" y="4098703"/>
            <a:ext cx="2928317" cy="21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78496"/>
            <a:ext cx="3264361" cy="244827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Проводим опыты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3456384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240360" cy="2430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85" y="3976265"/>
            <a:ext cx="3505571" cy="25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203</TotalTime>
  <Words>110</Words>
  <Application>Microsoft Office PowerPoint</Application>
  <PresentationFormat>Экран (4:3)</PresentationFormat>
  <Paragraphs>29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Бумажная</vt:lpstr>
      <vt:lpstr>Посмотрите,  вот какие мы…</vt:lpstr>
      <vt:lpstr>Птичий домик</vt:lpstr>
      <vt:lpstr>Открытое занятие</vt:lpstr>
      <vt:lpstr>Новогодняя игрушка</vt:lpstr>
      <vt:lpstr>Показываем кукольный театр</vt:lpstr>
      <vt:lpstr>Музей прикладного искусства</vt:lpstr>
      <vt:lpstr>Экскурсии в музей детского сада</vt:lpstr>
      <vt:lpstr>Знакомство с улицей</vt:lpstr>
      <vt:lpstr>Проводим опыты</vt:lpstr>
      <vt:lpstr>Презентация PowerPoint</vt:lpstr>
      <vt:lpstr>Семейный конкурс «Папа, мама, я- спортивная семья»</vt:lpstr>
      <vt:lpstr>Масленица</vt:lpstr>
      <vt:lpstr>Великая пасха</vt:lpstr>
      <vt:lpstr>Экскурсия в краеведческий музей города</vt:lpstr>
      <vt:lpstr>Презентация PowerPoint</vt:lpstr>
      <vt:lpstr>Угадай профессию</vt:lpstr>
      <vt:lpstr>Выставка детских рисунков «Мы помним, мы чтим»</vt:lpstr>
      <vt:lpstr>Беседы о Великой Отечественной Войне</vt:lpstr>
      <vt:lpstr>Спортивные игры «Защитники»</vt:lpstr>
      <vt:lpstr>Игра «Санитарочки»</vt:lpstr>
      <vt:lpstr>Государственные символы</vt:lpstr>
      <vt:lpstr>Знакомство с инспектором</vt:lpstr>
      <vt:lpstr>Знай и выполняй правила дорожного движения</vt:lpstr>
      <vt:lpstr>Светофор наш друг</vt:lpstr>
      <vt:lpstr>Выставка рисунков</vt:lpstr>
      <vt:lpstr>Возложение цветов к памятнику воинам</vt:lpstr>
      <vt:lpstr>Презентация PowerPoint</vt:lpstr>
      <vt:lpstr>Пусть всегда будет мир</vt:lpstr>
      <vt:lpstr>Фестиваль «Гармония движения»</vt:lpstr>
      <vt:lpstr>Экскурсия в музей боевой славы города Армянск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Посмотрите,  вот какие мы…</dc:title>
  <dc:creator>Эльдар</dc:creator>
  <cp:lastModifiedBy>Эльдар</cp:lastModifiedBy>
  <cp:revision>17</cp:revision>
  <dcterms:created xsi:type="dcterms:W3CDTF">2015-05-25T18:11:00Z</dcterms:created>
  <dcterms:modified xsi:type="dcterms:W3CDTF">2019-01-28T17:37:31Z</dcterms:modified>
</cp:coreProperties>
</file>